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Source Code Pro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  <p:embeddedFont>
      <p:font typeface="Source Code Pro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.fntdata"/><Relationship Id="rId20" Type="http://schemas.openxmlformats.org/officeDocument/2006/relationships/slide" Target="slides/slide15.xml"/><Relationship Id="rId42" Type="http://schemas.openxmlformats.org/officeDocument/2006/relationships/font" Target="fonts/SourceCodePro-boldItalic.fntdata"/><Relationship Id="rId41" Type="http://schemas.openxmlformats.org/officeDocument/2006/relationships/font" Target="fonts/SourceCodePro-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slide" Target="slides/slide19.xml"/><Relationship Id="rId46" Type="http://schemas.openxmlformats.org/officeDocument/2006/relationships/font" Target="fonts/SourceCodeProMedium-bold.fntdata"/><Relationship Id="rId23" Type="http://schemas.openxmlformats.org/officeDocument/2006/relationships/slide" Target="slides/slide18.xml"/><Relationship Id="rId45" Type="http://schemas.openxmlformats.org/officeDocument/2006/relationships/font" Target="fonts/SourceCodePr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SourceCodePro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SourceCodePro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b2fc94d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b2fc94d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b2fc94d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b2fc94d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b2fc94d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b2fc94d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db2fc94d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db2fc94d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db2fc94d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db2fc94d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b2fc94d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b2fc94d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b2fc94d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b2fc94d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db2fc94d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db2fc94d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db2fc94d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db2fc94d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db2fc94d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db2fc94d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b2fc94d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b2fc94d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db2fc94d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db2fc94d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db2fc94d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db2fc94d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db2fc94d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db2fc94d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db2fc94d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db2fc94d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db2fc94d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db2fc94d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b2fc94d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b2fc94d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b2fc94d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b2fc94d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db2fc94d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db2fc94d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b2fc94d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b2fc94d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b2fc94d2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b2fc94d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db2fc94d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db2fc94d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db2fc94d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db2fc94d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b2fc94d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b2fc94d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b2fc94d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b2fc94d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db2fc94d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db2fc94d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db2fc94d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db2fc94d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db2fc94d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db2fc94d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db2fc94d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db2fc94d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b2fc94d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b2fc94d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b2fc94d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b2fc94d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db2fc94d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db2fc94d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625" y="4830075"/>
            <a:ext cx="3754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swald"/>
                <a:ea typeface="Oswald"/>
                <a:cs typeface="Oswald"/>
                <a:sym typeface="Oswald"/>
              </a:rPr>
              <a:t>André Quentin - Ben Dakhlia Salim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Jeux Sérieux: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Easter Island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HMIN319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André Quentin - Ben Dakhlia Salim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8107075" y="4716050"/>
            <a:ext cx="1923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swald"/>
                <a:ea typeface="Oswald"/>
                <a:cs typeface="Oswald"/>
                <a:sym typeface="Oswald"/>
              </a:rPr>
              <a:t>17/01/2020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à états finis des unités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25" y="1384650"/>
            <a:ext cx="5399826" cy="35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bâtiments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468825"/>
            <a:ext cx="85206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fr" sz="1500">
                <a:solidFill>
                  <a:srgbClr val="434343"/>
                </a:solidFill>
              </a:rPr>
              <a:t>Le village (Nexus) : Le coeur de la base, la parti est perdue si il est détruit; 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fr" sz="1500">
                <a:solidFill>
                  <a:srgbClr val="434343"/>
                </a:solidFill>
              </a:rPr>
              <a:t>Maisons (House) : Permet d’augmenter la population maximale;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fr" sz="1500">
                <a:solidFill>
                  <a:srgbClr val="434343"/>
                </a:solidFill>
              </a:rPr>
              <a:t>Scieries(Sawmill) : Permet d’augmenter la capacité de stockage maximale du bois;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fr" sz="1500">
                <a:solidFill>
                  <a:srgbClr val="434343"/>
                </a:solidFill>
              </a:rPr>
              <a:t>Entrepôt de vivre (Granary) : Permet d’augmenter la capacité maximale de ressource végétale et animale;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625" y="3530471"/>
            <a:ext cx="1198384" cy="11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053" y="3603026"/>
            <a:ext cx="1001208" cy="9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98" y="3530475"/>
            <a:ext cx="2114724" cy="11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875" y="3603032"/>
            <a:ext cx="1406847" cy="9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Ressources présentes sur l’île :</a:t>
            </a:r>
            <a:endParaRPr sz="16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Code Pro Medium"/>
              <a:buChar char="●"/>
            </a:pPr>
            <a: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Bois : Permet la construction de bâtiment et la spécialisation </a:t>
            </a:r>
            <a:b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d’unité; </a:t>
            </a:r>
            <a:endParaRPr sz="16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Code Pro Medium"/>
              <a:buChar char="●"/>
            </a:pPr>
            <a: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Animale : Permet la création et la spécialisation d’unité;</a:t>
            </a:r>
            <a:b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6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Code Pro Medium"/>
              <a:buChar char="●"/>
            </a:pPr>
            <a:r>
              <a:rPr lang="fr" sz="16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Végétale : Permet la spécialisation d’unité, permet de replanter les arbres;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653" y="3717600"/>
            <a:ext cx="1115800" cy="12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00" y="3968153"/>
            <a:ext cx="1398350" cy="7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650" y="3811075"/>
            <a:ext cx="1078725" cy="1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: Oiseaux terrestres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La source de ressource animale;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Peut se reproduire;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Un poussin doit attendre d’avoir grandi pour se reproduire à son tour; 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73513" y="2892325"/>
            <a:ext cx="1996975" cy="19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: Oiseaux terrestres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50" y="1253352"/>
            <a:ext cx="3202900" cy="36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: Forêts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Contient deux type de ressource : “Végétale” et “Bois”; 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Régénère ses ressources au cours du temps; 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Mais si ses ressources tombent toutes à 0 alors elle est détruite;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 joueur et l’adversaire peuvent planter des forêts; 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43434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Il faut alors x secondes pour que celle ci pousse et puisse être récoltable;</a:t>
            </a:r>
            <a:endParaRPr sz="1500">
              <a:solidFill>
                <a:srgbClr val="434343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31502" l="0" r="16008" t="18389"/>
          <a:stretch/>
        </p:blipFill>
        <p:spPr>
          <a:xfrm>
            <a:off x="4466750" y="3197775"/>
            <a:ext cx="3013425" cy="17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Paramétrage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325" y="1496050"/>
            <a:ext cx="6262926" cy="3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qu’est ce que je joueur va faire?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Tout au long du jeu le joueur pourra donner des ordres à ses unités afin qu’il réalisent les actions correspondantes.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Objectifs implicites présentés au joueur.</a:t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OCR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Trois types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La boucle micro: représente quelques secondes du jeu ( Combat contre un ennemi par exemple 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La boucle moyenne: représente une quête, une mission ou un chapitre.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La boucle macro: englobe tout le scénario du jeu.</a:t>
            </a:r>
            <a:endParaRPr/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OCR : Micro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 Medium"/>
              <a:buChar char="●"/>
            </a:pPr>
            <a:r>
              <a:rPr lang="fr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Objectif: Récupérer une ressource. Challenge: Localiser la ressource et se diriger vers elle en évitant les dangers. Reward: La ressource.</a:t>
            </a:r>
            <a:endParaRPr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 Medium"/>
              <a:buChar char="●"/>
            </a:pPr>
            <a:r>
              <a:rPr lang="fr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Objectif: Vaincre un ennemi. Challenge: La difficulté et la force de cet ennemi. Reward: Survie et potentiellement des ressources.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présentation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Règles du jeu et Facteurs d’échecs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Acteurs du jeu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Unités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Bâtiments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Ressources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Gameplay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Perspectives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OCR : Moyenne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Objectif: Construire un bâtiment. Challenge: Récupérer les ressources nécessaires. Reward: Les bonus que confère ce bâtiment.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Objectif: Récupérer un territoire ou des ressources. Challenge: Vaincre les troupes ennemies. Reward: Les ressources et des terres.</a:t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OCR : Macro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>
                <a:solidFill>
                  <a:srgbClr val="000000"/>
                </a:solidFill>
              </a:rPr>
              <a:t>Objectif: Être la tribu survivante sans épuiser les ressources de l’île. Challenge: Gérer les ressources de l’île et vaincre la tribu opposante. Reward: Gagner la partie.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Scène principale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scène de jeu principal, composée de : </a:t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Un terrain;</a:t>
            </a:r>
            <a:endParaRPr sz="1500"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 village du joueur; </a:t>
            </a:r>
            <a:endParaRPr sz="1500"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 village ennemi;</a:t>
            </a:r>
            <a:endParaRPr sz="1500"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Des forêts;</a:t>
            </a:r>
            <a:endParaRPr sz="1500"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Source Code Pro Medium"/>
              <a:buChar char="●"/>
            </a:pPr>
            <a:r>
              <a:rPr lang="fr" sz="1500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Des oiseaux;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HUD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Composé de :</a:t>
            </a:r>
            <a:endParaRPr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Source Code Pro Medium"/>
              <a:buChar char="-"/>
            </a:pPr>
            <a:r>
              <a:rPr lang="fr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Une barre horizontale avec les ressources et la populations;</a:t>
            </a:r>
            <a:endParaRPr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Source Code Pro Medium"/>
              <a:buChar char="-"/>
            </a:pPr>
            <a:r>
              <a:rPr lang="fr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Les menu “Village”, “Forêt” et “Bâtiments”;</a:t>
            </a:r>
            <a:endParaRPr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Source Code Pro Medium"/>
              <a:buChar char="-"/>
            </a:pPr>
            <a:r>
              <a:rPr lang="fr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Menu d’amélioration d’unités;</a:t>
            </a:r>
            <a:endParaRPr>
              <a:solidFill>
                <a:srgbClr val="233A4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Source Code Pro Medium"/>
              <a:buChar char="-"/>
            </a:pPr>
            <a:r>
              <a:rPr lang="fr">
                <a:solidFill>
                  <a:srgbClr val="233A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La minimap;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HUD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525175"/>
            <a:ext cx="5983025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Menu Village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363" y="1510275"/>
            <a:ext cx="3303274" cy="32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Menu d’amélioration des unités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888" y="1517400"/>
            <a:ext cx="2684225" cy="30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 : Menu forêt</a:t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813" y="1374450"/>
            <a:ext cx="4446375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GameManager &amp; EasyIA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 singletons qui gèrent le déroulement du jeu et les comportement du joueur ennemi: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GameManager : Vérifie les différents états du jeu et si la partie est terminée.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EasyIA : Gère les différentes décisions que prend l’adversaire comme le bâtiment à construire ou l’unité à générer.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 d’évaluation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méthodes d’évaluation envisagés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Sondages après le test du jeu.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Avis sur l’utilisabilité et l’utilité du jeu.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Évaluer la motivation des joueurs pour terminer la partie.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Évaluer le </a:t>
            </a:r>
            <a:r>
              <a:rPr lang="fr"/>
              <a:t>degré</a:t>
            </a:r>
            <a:r>
              <a:rPr lang="fr"/>
              <a:t> d’apprentissage du jeu.</a:t>
            </a:r>
            <a:endParaRPr/>
          </a:p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: Contexte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Ce projet est inscrit dans le cadre des UE Jeux sérieux HMIN319, et Sociétés virtuelles HMIN321.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0000"/>
                </a:solidFill>
              </a:rPr>
              <a:t>Notre but est de sensibiliser les joueurs, via une situation simple, sur la nécessité de bien gérer les ressources renouvelables.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Difficultés rencontrée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paramétrage du niveau de difficulté de l’intelligence artificielle ennemie.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Gérer la recherche du chemin le plus court pour les déplacements des unités.</a:t>
            </a:r>
            <a:endParaRPr/>
          </a:p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Perspectives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Implémenter d’autre types d’unités, de bâtiments et de ressources.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Implémenter d’avantage de mécaniques de Feedback et </a:t>
            </a:r>
            <a:r>
              <a:rPr lang="fr"/>
              <a:t>notamment</a:t>
            </a:r>
            <a:r>
              <a:rPr lang="fr"/>
              <a:t> des Feedbacks sonores.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Implémenter le système Audio du jeu.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Implémenter un Fog of War.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Créer des différents niveaux de difficulté.</a:t>
            </a:r>
            <a:endParaRPr/>
          </a:p>
        </p:txBody>
      </p:sp>
      <p:sp>
        <p:nvSpPr>
          <p:cNvPr id="295" name="Google Shape;2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défi à été de créer un jeu qui va contenir les éléments du jeu sérieux.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L’utilisation de Unity avec le système de composants a </a:t>
            </a:r>
            <a:r>
              <a:rPr lang="fr"/>
              <a:t>permis</a:t>
            </a:r>
            <a:r>
              <a:rPr lang="fr"/>
              <a:t> de mieux optimiser le jeu.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Familiarisation avec la conception de jeux vidéo et </a:t>
            </a:r>
            <a:r>
              <a:rPr lang="fr"/>
              <a:t>notamment</a:t>
            </a:r>
            <a:r>
              <a:rPr lang="fr"/>
              <a:t> du jeu sérieux.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: Présentation du jeu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 de stratégie/gestion d’une tribu dans l’île de Pâques.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Objectif : Survivre à l’autre tribu sans épuiser les ressources de l’île.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Milieu restreint;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Ressources limitées mais renouvelables;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Unités et bâtiments;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Présence d’une tribu hostile;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 Sérieux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jeu </a:t>
            </a:r>
            <a:r>
              <a:rPr lang="fr"/>
              <a:t>s'inscrit</a:t>
            </a:r>
            <a:r>
              <a:rPr lang="fr"/>
              <a:t> dans la catégorie de </a:t>
            </a:r>
            <a:r>
              <a:rPr b="1" lang="fr"/>
              <a:t>jeux sérieux</a:t>
            </a:r>
            <a:r>
              <a:rPr lang="fr"/>
              <a:t> dans la mesure où ses but principaux sont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Sensibiliser sur la nécessité de la bonne gestion de ressources </a:t>
            </a:r>
            <a:r>
              <a:rPr lang="fr"/>
              <a:t>renouvelables</a:t>
            </a:r>
            <a:r>
              <a:rPr lang="fr"/>
              <a:t> (Sujet d’actualité de nos jours).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Montrer que le conflit autour de ressources mène à la destruction des </a:t>
            </a:r>
            <a:r>
              <a:rPr lang="fr"/>
              <a:t>civilisations.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conclure qu’il existe une troisième alternative : Paix entre les tribus et partage des ressources.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: Choix technologiques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" y="1736625"/>
            <a:ext cx="4597026" cy="16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50" y="1343325"/>
            <a:ext cx="2285450" cy="24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Règles du jeu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les ressources pour créer des unités et des bâtiments;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les unités pour effectuer des actions;</a:t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Facteurs d’échec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Mauvaise gestion des ressources de l’île, conduisant à l’épuisement de ces dites ressources;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Défaite face à la tribu adverse;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acteurs du jeu : Les unités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Le villageois est l’unité de base, il peut récolter, combattre et construire.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Spécialisations 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Bûcheron (Lumberjack) : Récolte le bois plus vite et construit les bâtiments plus vite;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Chasseur-Cueilleur (Gatherer) : Récolte plus vite et a une capacité de stockage plus importante;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Guerrier (Warrior) : Inflige plus de dégâts et possède plus de points de vie;</a:t>
            </a:r>
            <a:endParaRPr sz="1400"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36406"/>
          <a:stretch/>
        </p:blipFill>
        <p:spPr>
          <a:xfrm>
            <a:off x="5302925" y="4159468"/>
            <a:ext cx="779050" cy="8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425" y="3542725"/>
            <a:ext cx="851526" cy="14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998" y="3668243"/>
            <a:ext cx="779050" cy="134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7098" y="3668225"/>
            <a:ext cx="779050" cy="13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